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85" r:id="rId3"/>
    <p:sldId id="275" r:id="rId4"/>
    <p:sldId id="286" r:id="rId5"/>
    <p:sldId id="294" r:id="rId6"/>
    <p:sldId id="288" r:id="rId7"/>
    <p:sldId id="289" r:id="rId8"/>
    <p:sldId id="287" r:id="rId9"/>
    <p:sldId id="290" r:id="rId10"/>
    <p:sldId id="291" r:id="rId11"/>
    <p:sldId id="292" r:id="rId12"/>
    <p:sldId id="293" r:id="rId13"/>
    <p:sldId id="296" r:id="rId14"/>
    <p:sldId id="295" r:id="rId15"/>
    <p:sldId id="297" r:id="rId16"/>
    <p:sldId id="300" r:id="rId17"/>
    <p:sldId id="299" r:id="rId18"/>
    <p:sldId id="298" r:id="rId19"/>
    <p:sldId id="302" r:id="rId20"/>
    <p:sldId id="301" r:id="rId21"/>
    <p:sldId id="284" r:id="rId22"/>
  </p:sldIdLst>
  <p:sldSz cx="12192000" cy="6858000"/>
  <p:notesSz cx="6858000" cy="9144000"/>
  <p:embeddedFontLst>
    <p:embeddedFont>
      <p:font typeface="KoPub돋움체 Bold" panose="020B0600000101010101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oi keonwoo" initials="ck" lastIdx="1" clrIdx="0">
    <p:extLst>
      <p:ext uri="{19B8F6BF-5375-455C-9EA6-DF929625EA0E}">
        <p15:presenceInfo xmlns:p15="http://schemas.microsoft.com/office/powerpoint/2012/main" userId="01cea9da32664b7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CAF4"/>
    <a:srgbClr val="09E2FF"/>
    <a:srgbClr val="1AC02E"/>
    <a:srgbClr val="075E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6" autoAdjust="0"/>
    <p:restoredTop sz="73388" autoAdjust="0"/>
  </p:normalViewPr>
  <p:slideViewPr>
    <p:cSldViewPr snapToGrid="0" showGuides="1">
      <p:cViewPr varScale="1">
        <p:scale>
          <a:sx n="154" d="100"/>
          <a:sy n="154" d="100"/>
        </p:scale>
        <p:origin x="150" y="6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C3F57-335F-4C73-B9B3-9B84FB227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658319-6606-41F9-9561-61B644AC55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FD2B4B-1D3E-45B3-B3BA-6572A659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210-9702-4423-BEEB-BEA89BEE9738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E3E713-CD45-481E-B1E7-DD710EDDD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768550-A05C-4D77-9BE4-8F8AEBF59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9BD3D-C70B-40C6-8B28-BF2A84A6A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48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04E0AE-045B-4D81-8270-82A7AACFD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53283D-E3A0-4D45-8A24-008824775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740BEE-DF5B-450B-A19D-8452D7B79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210-9702-4423-BEEB-BEA89BEE9738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FCB5CA-C350-4DA2-9E68-C8533B9C5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07D46D-CA59-4C42-AE47-2FAC0B5E5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9BD3D-C70B-40C6-8B28-BF2A84A6A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025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DD084B-1EDE-4DAA-964B-F63C238B28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3F9261-465E-45D2-88F4-4D04403CA6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B2B161-7965-46E2-9640-4E43D345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210-9702-4423-BEEB-BEA89BEE9738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D4F262-1A86-434C-9BDD-767A0092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B86FC3-91F6-4250-87F8-252D51258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9BD3D-C70B-40C6-8B28-BF2A84A6A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634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02367-63F3-4E23-8519-791BDF2DD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0EA54C-3A4D-44DE-84A8-6A9F44BCF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F63CA-9DAC-4954-AD8C-7CB4DBB34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210-9702-4423-BEEB-BEA89BEE9738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B2B01-BD7B-4277-A1F5-D33FCDF2C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CEBC9E-4C0C-40AC-9B1C-2AF4E72F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9BD3D-C70B-40C6-8B28-BF2A84A6A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40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A3E2F9-0192-44BA-AD58-A1E103E95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3CD25D-8C1B-480E-A706-48DFD89BD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17BD86-4A8E-4436-A8A9-ECF4092B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210-9702-4423-BEEB-BEA89BEE9738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19A79E-3231-437C-841A-55E863C3E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C715A6-759C-4C7E-B0F6-C85F2175E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9BD3D-C70B-40C6-8B28-BF2A84A6A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303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921B86-6781-41B0-BDAB-B6F96B8F1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CAA04-38BB-46F6-9986-9EC6A1C025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55112E-D417-4A48-B448-A8AEBFB36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5E7FAF-B463-4C68-B76B-2E8D0B949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210-9702-4423-BEEB-BEA89BEE9738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DCD953-011B-4A8A-9D68-D139600D8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7BED2F-3443-4722-BA73-CC200E229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9BD3D-C70B-40C6-8B28-BF2A84A6A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38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9DEDC-97F4-4B1F-9FC9-BD3EB61AF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6A6506-A11A-4C47-A359-9E3488FD6F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867013-017A-4CDF-A00D-CB6D642EE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9A3320-36A7-4EF8-A8D2-D68A0BEBDE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DB2741-F5A5-49EB-B1FC-BA5C294C32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7FBE8F-4019-4AEA-B375-256D21F10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210-9702-4423-BEEB-BEA89BEE9738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F2714E-DEB7-460C-B88A-972637733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D7B0A4-AC60-4363-8535-1D6A6EF21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9BD3D-C70B-40C6-8B28-BF2A84A6A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097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49FA7-EF15-47CA-8156-54234F744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817215B-3BE5-494F-B3A4-B93448997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210-9702-4423-BEEB-BEA89BEE9738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36C3C0B-47CC-426A-B52E-D52062E62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9F85A6-5BAA-4BFC-BF97-61C2EE717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9BD3D-C70B-40C6-8B28-BF2A84A6A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643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06F70CE-629C-4DFF-A0E9-C0702EC11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210-9702-4423-BEEB-BEA89BEE9738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D705F9A-E5F8-4FD9-A014-C64DE0900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A176BC-8BB6-4CD2-91EB-383F92F3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9BD3D-C70B-40C6-8B28-BF2A84A6A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552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6E5CB-2AB7-4CF3-8934-178036A7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98CE75-212C-4FF1-B95B-30D6225B0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8FEF81-F571-4C59-92E7-2859BC873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D4D32-D9BB-468F-905E-81C0C824A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210-9702-4423-BEEB-BEA89BEE9738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E45BA0-19CB-4AC9-AA51-7B1078C22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8D6218-6FF9-4DF9-B801-B6A14C143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9BD3D-C70B-40C6-8B28-BF2A84A6A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148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A0154-12FA-49C4-9CAA-D36B151E3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F641D9-8F8E-4C05-9ED3-94EAF2E75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6200B8-1D57-4817-90E7-C540FCD81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C10CC1-348D-4EBE-A964-38CE90677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A210-9702-4423-BEEB-BEA89BEE9738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C85C7A-3BAE-46A2-94CB-C209B334B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789A54-6D2E-4D12-8F8D-7416D69A1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69BD3D-C70B-40C6-8B28-BF2A84A6A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3519DE6-2643-46D4-97A8-29CBFA3DE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9C3843-E07C-4DF7-A883-1BA49A301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76FC73-714D-4896-9ECC-4DE2276086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FA210-9702-4423-BEEB-BEA89BEE9738}" type="datetimeFigureOut">
              <a:rPr lang="ko-KR" altLang="en-US" smtClean="0"/>
              <a:t>2021-01-31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D5E68B-3CE7-45E1-A04B-5BB8D62894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20535C-4FD4-4205-9F6F-154AAC572C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69BD3D-C70B-40C6-8B28-BF2A84A6AE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08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youtube.com/watch?v=K7HTd_Zgr3w&amp;t=329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8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09D159-C1AD-4A30-8319-22CD1DFC38B1}"/>
              </a:ext>
            </a:extLst>
          </p:cNvPr>
          <p:cNvSpPr txBox="1"/>
          <p:nvPr/>
        </p:nvSpPr>
        <p:spPr>
          <a:xfrm>
            <a:off x="3865270" y="2371725"/>
            <a:ext cx="44614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Lec-9 </a:t>
            </a:r>
            <a:r>
              <a:rPr lang="en-US" altLang="ko-KR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Sofmax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 Classifier</a:t>
            </a:r>
          </a:p>
          <a:p>
            <a:pPr algn="ctr"/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Lec-10 Basic CNN</a:t>
            </a:r>
            <a:endParaRPr lang="ko-KR" altLang="en-US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081B1C0-280C-434B-8934-5783CC74FBBB}"/>
              </a:ext>
            </a:extLst>
          </p:cNvPr>
          <p:cNvGrpSpPr/>
          <p:nvPr/>
        </p:nvGrpSpPr>
        <p:grpSpPr>
          <a:xfrm>
            <a:off x="4457700" y="1943100"/>
            <a:ext cx="3276600" cy="307777"/>
            <a:chOff x="4457700" y="1466850"/>
            <a:chExt cx="3276600" cy="30777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A24D05-F7A5-4DE2-817F-028DA6469AF4}"/>
                </a:ext>
              </a:extLst>
            </p:cNvPr>
            <p:cNvSpPr/>
            <p:nvPr/>
          </p:nvSpPr>
          <p:spPr>
            <a:xfrm>
              <a:off x="4457700" y="1477863"/>
              <a:ext cx="3276600" cy="285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8F0FD7-2D63-45F6-AB97-4B7F45A747E9}"/>
                </a:ext>
              </a:extLst>
            </p:cNvPr>
            <p:cNvSpPr txBox="1"/>
            <p:nvPr/>
          </p:nvSpPr>
          <p:spPr>
            <a:xfrm>
              <a:off x="5603720" y="1466850"/>
              <a:ext cx="984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D-ai-</a:t>
              </a:r>
              <a:r>
                <a:rPr lang="en-US" altLang="ko-KR" sz="1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ving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8DCC3B-9A1B-4FAB-A7C5-E77601339932}"/>
              </a:ext>
            </a:extLst>
          </p:cNvPr>
          <p:cNvSpPr/>
          <p:nvPr/>
        </p:nvSpPr>
        <p:spPr>
          <a:xfrm>
            <a:off x="152400" y="161925"/>
            <a:ext cx="11887200" cy="65341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9178A9-6978-4546-BDAF-AF327FD3F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877" y="509005"/>
            <a:ext cx="1110245" cy="111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61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BA99ECC-398D-4585-BAD3-0424E264B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7" y="296280"/>
            <a:ext cx="831347" cy="831347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6C8907-0CC1-4F28-999A-44D3CC0F44D0}"/>
              </a:ext>
            </a:extLst>
          </p:cNvPr>
          <p:cNvSpPr/>
          <p:nvPr/>
        </p:nvSpPr>
        <p:spPr>
          <a:xfrm>
            <a:off x="1299058" y="481120"/>
            <a:ext cx="264207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Softmax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 Classifier</a:t>
            </a:r>
            <a:endParaRPr lang="ko-KR" altLang="en-US" sz="2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047FE9F-2E74-4AA0-B477-5FB672F24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77" y="1656971"/>
            <a:ext cx="5886009" cy="40281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5E98099-D7AE-4346-8008-D4A05C86A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685" y="1656971"/>
            <a:ext cx="5707115" cy="402810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012B258-3955-4BE8-AE8E-4DD4624AC38A}"/>
              </a:ext>
            </a:extLst>
          </p:cNvPr>
          <p:cNvSpPr/>
          <p:nvPr/>
        </p:nvSpPr>
        <p:spPr>
          <a:xfrm>
            <a:off x="6388359" y="1859902"/>
            <a:ext cx="2873829" cy="3359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F981A1-E2F7-4DBA-96ED-EEBB574407E0}"/>
              </a:ext>
            </a:extLst>
          </p:cNvPr>
          <p:cNvSpPr/>
          <p:nvPr/>
        </p:nvSpPr>
        <p:spPr>
          <a:xfrm>
            <a:off x="6502963" y="3858995"/>
            <a:ext cx="2056320" cy="3359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26C688-2652-4F7E-92ED-B20B622C0C94}"/>
              </a:ext>
            </a:extLst>
          </p:cNvPr>
          <p:cNvSpPr/>
          <p:nvPr/>
        </p:nvSpPr>
        <p:spPr>
          <a:xfrm>
            <a:off x="6695795" y="4261185"/>
            <a:ext cx="2802768" cy="3359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B76F6F-0DBB-4E42-B2CD-4BCBAD7E44F4}"/>
              </a:ext>
            </a:extLst>
          </p:cNvPr>
          <p:cNvSpPr/>
          <p:nvPr/>
        </p:nvSpPr>
        <p:spPr>
          <a:xfrm>
            <a:off x="814874" y="5299787"/>
            <a:ext cx="1723053" cy="3359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0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7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BA99ECC-398D-4585-BAD3-0424E264B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7" y="296280"/>
            <a:ext cx="831347" cy="831347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6C8907-0CC1-4F28-999A-44D3CC0F44D0}"/>
              </a:ext>
            </a:extLst>
          </p:cNvPr>
          <p:cNvSpPr/>
          <p:nvPr/>
        </p:nvSpPr>
        <p:spPr>
          <a:xfrm>
            <a:off x="1299058" y="481120"/>
            <a:ext cx="264207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Softmax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 Classifier</a:t>
            </a:r>
            <a:endParaRPr lang="ko-KR" altLang="en-US" sz="2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7C5ED59-9F12-4DAC-92E3-531AFA48E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77" y="1190327"/>
            <a:ext cx="7735928" cy="56509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B4A92E-1307-4004-A442-DC7F682E0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944" y="5452340"/>
            <a:ext cx="6567310" cy="115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22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BA99ECC-398D-4585-BAD3-0424E264B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7" y="296280"/>
            <a:ext cx="831347" cy="831347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6C8907-0CC1-4F28-999A-44D3CC0F44D0}"/>
              </a:ext>
            </a:extLst>
          </p:cNvPr>
          <p:cNvSpPr/>
          <p:nvPr/>
        </p:nvSpPr>
        <p:spPr>
          <a:xfrm>
            <a:off x="1299058" y="481120"/>
            <a:ext cx="264207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Softmax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 Classifier</a:t>
            </a:r>
            <a:endParaRPr lang="ko-KR" altLang="en-US" sz="2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818535AC-8885-4284-9302-F5FD54BEC734}"/>
              </a:ext>
            </a:extLst>
          </p:cNvPr>
          <p:cNvGrpSpPr/>
          <p:nvPr/>
        </p:nvGrpSpPr>
        <p:grpSpPr>
          <a:xfrm>
            <a:off x="308475" y="1698283"/>
            <a:ext cx="5590586" cy="5117841"/>
            <a:chOff x="308475" y="1698283"/>
            <a:chExt cx="5590586" cy="511784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D579DE6-3239-4B1B-A320-20D6D8A7D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76" y="1698283"/>
              <a:ext cx="5590585" cy="413535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7CF6741-581B-4721-935C-8E1B71E21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8475" y="5942595"/>
              <a:ext cx="5590585" cy="873529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BB7B572-8C39-441E-AB86-B247B84EAA94}"/>
              </a:ext>
            </a:extLst>
          </p:cNvPr>
          <p:cNvGrpSpPr/>
          <p:nvPr/>
        </p:nvGrpSpPr>
        <p:grpSpPr>
          <a:xfrm>
            <a:off x="6207536" y="1698283"/>
            <a:ext cx="5929339" cy="5102289"/>
            <a:chOff x="6207536" y="1698283"/>
            <a:chExt cx="5929339" cy="510228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F472C7F-60BC-4517-BD3A-4392E215F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07536" y="1698283"/>
              <a:ext cx="5929339" cy="290872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48FA17E-D40C-4D1D-B3E3-B682E76EF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92939" y="5766318"/>
              <a:ext cx="5522195" cy="10342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568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930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BA99ECC-398D-4585-BAD3-0424E264B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7" y="296280"/>
            <a:ext cx="831347" cy="831347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6C8907-0CC1-4F28-999A-44D3CC0F44D0}"/>
              </a:ext>
            </a:extLst>
          </p:cNvPr>
          <p:cNvSpPr/>
          <p:nvPr/>
        </p:nvSpPr>
        <p:spPr>
          <a:xfrm>
            <a:off x="1299058" y="481120"/>
            <a:ext cx="165462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Basic CNN</a:t>
            </a:r>
            <a:endParaRPr lang="ko-KR" altLang="en-US" sz="2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7E65590-4F49-42A0-98DA-143CF4948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24" y="1654736"/>
            <a:ext cx="8212197" cy="422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09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930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BA99ECC-398D-4585-BAD3-0424E264B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7" y="296280"/>
            <a:ext cx="831347" cy="831347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6C8907-0CC1-4F28-999A-44D3CC0F44D0}"/>
              </a:ext>
            </a:extLst>
          </p:cNvPr>
          <p:cNvSpPr/>
          <p:nvPr/>
        </p:nvSpPr>
        <p:spPr>
          <a:xfrm>
            <a:off x="1299058" y="481120"/>
            <a:ext cx="165462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Basic CNN</a:t>
            </a:r>
            <a:endParaRPr lang="ko-KR" altLang="en-US" sz="2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6D179F34-5E97-4F47-A0CF-3AFA8ED7A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5" y="1897910"/>
            <a:ext cx="50101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79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930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BA99ECC-398D-4585-BAD3-0424E264B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7" y="296280"/>
            <a:ext cx="831347" cy="831347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6C8907-0CC1-4F28-999A-44D3CC0F44D0}"/>
              </a:ext>
            </a:extLst>
          </p:cNvPr>
          <p:cNvSpPr/>
          <p:nvPr/>
        </p:nvSpPr>
        <p:spPr>
          <a:xfrm>
            <a:off x="1299058" y="481120"/>
            <a:ext cx="165462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Basic CNN</a:t>
            </a:r>
            <a:endParaRPr lang="ko-KR" altLang="en-US" sz="2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BDB2139-5794-4A7A-B6B8-AFF97AC91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354985"/>
            <a:ext cx="76200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85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930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BA99ECC-398D-4585-BAD3-0424E264B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7" y="296280"/>
            <a:ext cx="831347" cy="831347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6C8907-0CC1-4F28-999A-44D3CC0F44D0}"/>
              </a:ext>
            </a:extLst>
          </p:cNvPr>
          <p:cNvSpPr/>
          <p:nvPr/>
        </p:nvSpPr>
        <p:spPr>
          <a:xfrm>
            <a:off x="1299058" y="481120"/>
            <a:ext cx="165462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Basic CNN</a:t>
            </a:r>
            <a:endParaRPr lang="ko-KR" altLang="en-US" sz="2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3709BDC-88E3-4098-8AFC-0FCFC0C9E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725" y="2247900"/>
            <a:ext cx="51625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24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BA99ECC-398D-4585-BAD3-0424E264B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7" y="296280"/>
            <a:ext cx="831347" cy="831347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6C8907-0CC1-4F28-999A-44D3CC0F44D0}"/>
              </a:ext>
            </a:extLst>
          </p:cNvPr>
          <p:cNvSpPr/>
          <p:nvPr/>
        </p:nvSpPr>
        <p:spPr>
          <a:xfrm>
            <a:off x="1299058" y="481120"/>
            <a:ext cx="165462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Basic CNN</a:t>
            </a:r>
            <a:endParaRPr lang="ko-KR" altLang="en-US" sz="2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F4D805C-6F5A-40F6-B7DF-AEE7763C2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24" y="1423905"/>
            <a:ext cx="5952783" cy="41670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4CCADD-5A4A-4D8F-ABF9-5D273729AF84}"/>
              </a:ext>
            </a:extLst>
          </p:cNvPr>
          <p:cNvSpPr txBox="1"/>
          <p:nvPr/>
        </p:nvSpPr>
        <p:spPr>
          <a:xfrm>
            <a:off x="7168179" y="3698046"/>
            <a:ext cx="340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input:1x28x28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AD0B8C-4703-49D5-9C47-6AD983CB6436}"/>
              </a:ext>
            </a:extLst>
          </p:cNvPr>
          <p:cNvSpPr/>
          <p:nvPr/>
        </p:nvSpPr>
        <p:spPr>
          <a:xfrm>
            <a:off x="1928326" y="3136641"/>
            <a:ext cx="2898711" cy="2923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D5E6C17-1DFA-46F0-980C-8EF87298A1ED}"/>
              </a:ext>
            </a:extLst>
          </p:cNvPr>
          <p:cNvGrpSpPr/>
          <p:nvPr/>
        </p:nvGrpSpPr>
        <p:grpSpPr>
          <a:xfrm>
            <a:off x="5417976" y="4368158"/>
            <a:ext cx="2812267" cy="369332"/>
            <a:chOff x="5417976" y="4368158"/>
            <a:chExt cx="2812267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724C1F-D1E7-44F6-8C5C-A8100F134658}"/>
                </a:ext>
              </a:extLst>
            </p:cNvPr>
            <p:cNvSpPr txBox="1"/>
            <p:nvPr/>
          </p:nvSpPr>
          <p:spPr>
            <a:xfrm>
              <a:off x="7128934" y="4368158"/>
              <a:ext cx="1101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20x8x8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CC391B4F-1459-4EB0-8701-66EFA7A95F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7976" y="4522512"/>
              <a:ext cx="1710959" cy="1515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E944459-CA48-4122-A222-BDBFED1E9149}"/>
              </a:ext>
            </a:extLst>
          </p:cNvPr>
          <p:cNvGrpSpPr/>
          <p:nvPr/>
        </p:nvGrpSpPr>
        <p:grpSpPr>
          <a:xfrm>
            <a:off x="5417975" y="4067378"/>
            <a:ext cx="3029339" cy="369332"/>
            <a:chOff x="5417975" y="4067378"/>
            <a:chExt cx="3029339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6D78B7-05AF-48D0-B658-2F1BEE12FB66}"/>
                </a:ext>
              </a:extLst>
            </p:cNvPr>
            <p:cNvSpPr txBox="1"/>
            <p:nvPr/>
          </p:nvSpPr>
          <p:spPr>
            <a:xfrm>
              <a:off x="7128935" y="4067378"/>
              <a:ext cx="1318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10x24x24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DF7C5E2A-5C8F-4113-A82C-FA262ADE31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7975" y="4282356"/>
              <a:ext cx="1710959" cy="1515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DCBB6EE-4DB9-4E13-A633-2164CCAB7941}"/>
              </a:ext>
            </a:extLst>
          </p:cNvPr>
          <p:cNvSpPr txBox="1"/>
          <p:nvPr/>
        </p:nvSpPr>
        <p:spPr>
          <a:xfrm>
            <a:off x="8230243" y="4067378"/>
            <a:ext cx="340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-&gt;10x12x12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45E672-8044-42C5-9B33-3C2A9E828B75}"/>
              </a:ext>
            </a:extLst>
          </p:cNvPr>
          <p:cNvSpPr txBox="1"/>
          <p:nvPr/>
        </p:nvSpPr>
        <p:spPr>
          <a:xfrm>
            <a:off x="8230243" y="4345424"/>
            <a:ext cx="340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-&gt;20x4x4=320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64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930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BA99ECC-398D-4585-BAD3-0424E264B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7" y="296280"/>
            <a:ext cx="831347" cy="831347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6C8907-0CC1-4F28-999A-44D3CC0F44D0}"/>
              </a:ext>
            </a:extLst>
          </p:cNvPr>
          <p:cNvSpPr/>
          <p:nvPr/>
        </p:nvSpPr>
        <p:spPr>
          <a:xfrm>
            <a:off x="1299058" y="481120"/>
            <a:ext cx="165462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Basic CNN</a:t>
            </a:r>
            <a:endParaRPr lang="ko-KR" altLang="en-US" sz="2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4A2167B-6513-4C54-A144-13F5DF727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23" y="1459177"/>
            <a:ext cx="5456015" cy="34956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BCF03B5-2010-49A6-83FA-71B587B44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823" y="5398823"/>
            <a:ext cx="10244741" cy="59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91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BA99ECC-398D-4585-BAD3-0424E264B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7" y="296280"/>
            <a:ext cx="831347" cy="831347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6C8907-0CC1-4F28-999A-44D3CC0F44D0}"/>
              </a:ext>
            </a:extLst>
          </p:cNvPr>
          <p:cNvSpPr/>
          <p:nvPr/>
        </p:nvSpPr>
        <p:spPr>
          <a:xfrm>
            <a:off x="1299058" y="481120"/>
            <a:ext cx="165462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Basic CNN</a:t>
            </a:r>
            <a:endParaRPr lang="ko-KR" altLang="en-US" sz="2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F4D805C-6F5A-40F6-B7DF-AEE7763C2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24" y="1423905"/>
            <a:ext cx="5952783" cy="416702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F0462BA-30FF-4FEB-8061-E76A63AE3EFE}"/>
              </a:ext>
            </a:extLst>
          </p:cNvPr>
          <p:cNvSpPr/>
          <p:nvPr/>
        </p:nvSpPr>
        <p:spPr>
          <a:xfrm>
            <a:off x="2369976" y="4130352"/>
            <a:ext cx="3253272" cy="3125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837112-4A3E-4ACE-9606-BEB0CD2E3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4857" y="1423905"/>
            <a:ext cx="4854892" cy="41670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7603E2-0CE4-4D58-85F0-47AAE4AE64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4857" y="5826628"/>
            <a:ext cx="3648075" cy="47625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5E2412-E3C3-4E76-A101-05E1F9A8A207}"/>
              </a:ext>
            </a:extLst>
          </p:cNvPr>
          <p:cNvSpPr/>
          <p:nvPr/>
        </p:nvSpPr>
        <p:spPr>
          <a:xfrm>
            <a:off x="8944947" y="3489650"/>
            <a:ext cx="1001486" cy="640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7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18538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BA99ECC-398D-4585-BAD3-0424E264B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7" y="296280"/>
            <a:ext cx="831347" cy="831347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6C8907-0CC1-4F28-999A-44D3CC0F44D0}"/>
              </a:ext>
            </a:extLst>
          </p:cNvPr>
          <p:cNvSpPr/>
          <p:nvPr/>
        </p:nvSpPr>
        <p:spPr>
          <a:xfrm>
            <a:off x="1299058" y="481120"/>
            <a:ext cx="264207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Softmax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 Classifier</a:t>
            </a:r>
            <a:endParaRPr lang="ko-KR" altLang="en-US" sz="2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5A0BB07-4961-499A-A9FB-F9DDB905C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150" y="2381612"/>
            <a:ext cx="7505700" cy="1238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4573B8-A3E7-4744-8DDA-EDB26DB39BF6}"/>
              </a:ext>
            </a:extLst>
          </p:cNvPr>
          <p:cNvSpPr txBox="1"/>
          <p:nvPr/>
        </p:nvSpPr>
        <p:spPr>
          <a:xfrm>
            <a:off x="1299057" y="1362116"/>
            <a:ext cx="3863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In Logistic Regression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254A10A-4B1B-4C42-A97C-5216C88A189C}"/>
              </a:ext>
            </a:extLst>
          </p:cNvPr>
          <p:cNvSpPr/>
          <p:nvPr/>
        </p:nvSpPr>
        <p:spPr>
          <a:xfrm>
            <a:off x="5465180" y="2242595"/>
            <a:ext cx="1088020" cy="15162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077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930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BA99ECC-398D-4585-BAD3-0424E264B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7" y="296280"/>
            <a:ext cx="831347" cy="831347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6C8907-0CC1-4F28-999A-44D3CC0F44D0}"/>
              </a:ext>
            </a:extLst>
          </p:cNvPr>
          <p:cNvSpPr/>
          <p:nvPr/>
        </p:nvSpPr>
        <p:spPr>
          <a:xfrm>
            <a:off x="1299058" y="481120"/>
            <a:ext cx="165462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Basic CNN</a:t>
            </a:r>
            <a:endParaRPr lang="ko-KR" altLang="en-US" sz="2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49B091B-B4D4-49DE-94AE-89300D8C7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24" y="1287581"/>
            <a:ext cx="5013134" cy="54104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03CA07-10A3-4B81-957F-B6C45EC6E8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130" y="6146048"/>
            <a:ext cx="5745868" cy="46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48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09D159-C1AD-4A30-8319-22CD1DFC38B1}"/>
              </a:ext>
            </a:extLst>
          </p:cNvPr>
          <p:cNvSpPr txBox="1"/>
          <p:nvPr/>
        </p:nvSpPr>
        <p:spPr>
          <a:xfrm>
            <a:off x="4895996" y="2371725"/>
            <a:ext cx="2400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감사합니다</a:t>
            </a:r>
            <a:r>
              <a:rPr lang="en-US" altLang="ko-KR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!</a:t>
            </a:r>
            <a:endParaRPr lang="ko-KR" altLang="en-US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DX방탄고딕" panose="02020600000000000000" pitchFamily="18" charset="-127"/>
              <a:ea typeface="DX방탄고딕" panose="02020600000000000000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081B1C0-280C-434B-8934-5783CC74FBBB}"/>
              </a:ext>
            </a:extLst>
          </p:cNvPr>
          <p:cNvGrpSpPr/>
          <p:nvPr/>
        </p:nvGrpSpPr>
        <p:grpSpPr>
          <a:xfrm>
            <a:off x="4457700" y="1943100"/>
            <a:ext cx="3276600" cy="307777"/>
            <a:chOff x="4457700" y="1466850"/>
            <a:chExt cx="3276600" cy="30777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3A24D05-F7A5-4DE2-817F-028DA6469AF4}"/>
                </a:ext>
              </a:extLst>
            </p:cNvPr>
            <p:cNvSpPr/>
            <p:nvPr/>
          </p:nvSpPr>
          <p:spPr>
            <a:xfrm>
              <a:off x="4457700" y="1477863"/>
              <a:ext cx="3276600" cy="285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8F0FD7-2D63-45F6-AB97-4B7F45A747E9}"/>
                </a:ext>
              </a:extLst>
            </p:cNvPr>
            <p:cNvSpPr txBox="1"/>
            <p:nvPr/>
          </p:nvSpPr>
          <p:spPr>
            <a:xfrm>
              <a:off x="5603720" y="1466850"/>
              <a:ext cx="9845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D-ai-</a:t>
              </a:r>
              <a:r>
                <a:rPr lang="en-US" altLang="ko-KR" sz="1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ving</a:t>
              </a:r>
              <a:endPara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8DCC3B-9A1B-4FAB-A7C5-E77601339932}"/>
              </a:ext>
            </a:extLst>
          </p:cNvPr>
          <p:cNvSpPr/>
          <p:nvPr/>
        </p:nvSpPr>
        <p:spPr>
          <a:xfrm>
            <a:off x="152400" y="161925"/>
            <a:ext cx="11887200" cy="65341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9178A9-6978-4546-BDAF-AF327FD3F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877" y="509005"/>
            <a:ext cx="1110245" cy="111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92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BA99ECC-398D-4585-BAD3-0424E264B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7" y="296280"/>
            <a:ext cx="831347" cy="831347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6C8907-0CC1-4F28-999A-44D3CC0F44D0}"/>
              </a:ext>
            </a:extLst>
          </p:cNvPr>
          <p:cNvSpPr/>
          <p:nvPr/>
        </p:nvSpPr>
        <p:spPr>
          <a:xfrm>
            <a:off x="1299058" y="481120"/>
            <a:ext cx="264207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Softmax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 Classifier</a:t>
            </a:r>
            <a:endParaRPr lang="ko-KR" altLang="en-US" sz="2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6827FDC-DD97-4943-8215-2A29C7B72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50" y="1890893"/>
            <a:ext cx="4324350" cy="35623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E71D10-D77C-4F5F-8D78-15A2403E3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510" y="1890893"/>
            <a:ext cx="566737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7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BA99ECC-398D-4585-BAD3-0424E264B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7" y="296280"/>
            <a:ext cx="831347" cy="831347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6C8907-0CC1-4F28-999A-44D3CC0F44D0}"/>
              </a:ext>
            </a:extLst>
          </p:cNvPr>
          <p:cNvSpPr/>
          <p:nvPr/>
        </p:nvSpPr>
        <p:spPr>
          <a:xfrm>
            <a:off x="1299058" y="481120"/>
            <a:ext cx="264207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Softmax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 Classifier</a:t>
            </a:r>
            <a:endParaRPr lang="ko-KR" altLang="en-US" sz="2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7DFBCF1-AE3A-4581-893B-D86AEDAEC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057" y="2023955"/>
            <a:ext cx="5205915" cy="1276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9B5F3C-6AA5-499F-A13D-F2F653F4979B}"/>
              </a:ext>
            </a:extLst>
          </p:cNvPr>
          <p:cNvSpPr txBox="1"/>
          <p:nvPr/>
        </p:nvSpPr>
        <p:spPr>
          <a:xfrm>
            <a:off x="1299057" y="1362116"/>
            <a:ext cx="3863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</a:rPr>
              <a:t>Softmax</a:t>
            </a:r>
            <a:r>
              <a:rPr lang="en-US" altLang="ko-KR" sz="2000" dirty="0">
                <a:solidFill>
                  <a:schemeClr val="bg1"/>
                </a:solidFill>
              </a:rPr>
              <a:t> function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EA5BE7-64E9-4946-8EA4-7F029DEF8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248" y="2023955"/>
            <a:ext cx="3081934" cy="45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2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BA99ECC-398D-4585-BAD3-0424E264B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7" y="296280"/>
            <a:ext cx="831347" cy="831347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6C8907-0CC1-4F28-999A-44D3CC0F44D0}"/>
              </a:ext>
            </a:extLst>
          </p:cNvPr>
          <p:cNvSpPr/>
          <p:nvPr/>
        </p:nvSpPr>
        <p:spPr>
          <a:xfrm>
            <a:off x="1299058" y="481120"/>
            <a:ext cx="264207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Softmax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 Classifier</a:t>
            </a:r>
            <a:endParaRPr lang="ko-KR" altLang="en-US" sz="2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7DFBCF1-AE3A-4581-893B-D86AEDAEC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057" y="2023955"/>
            <a:ext cx="5205915" cy="1276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9B5F3C-6AA5-499F-A13D-F2F653F4979B}"/>
              </a:ext>
            </a:extLst>
          </p:cNvPr>
          <p:cNvSpPr txBox="1"/>
          <p:nvPr/>
        </p:nvSpPr>
        <p:spPr>
          <a:xfrm>
            <a:off x="1299057" y="1362116"/>
            <a:ext cx="3863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</a:rPr>
              <a:t>Softmax</a:t>
            </a:r>
            <a:r>
              <a:rPr lang="en-US" altLang="ko-KR" sz="2000" dirty="0">
                <a:solidFill>
                  <a:schemeClr val="bg1"/>
                </a:solidFill>
              </a:rPr>
              <a:t> function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60320F-D5FC-4679-B6EE-1767DE52D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249" y="2023955"/>
            <a:ext cx="5127515" cy="451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23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43544" y="5117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BA99ECC-398D-4585-BAD3-0424E264B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7" y="296280"/>
            <a:ext cx="831347" cy="831347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6C8907-0CC1-4F28-999A-44D3CC0F44D0}"/>
              </a:ext>
            </a:extLst>
          </p:cNvPr>
          <p:cNvSpPr/>
          <p:nvPr/>
        </p:nvSpPr>
        <p:spPr>
          <a:xfrm>
            <a:off x="1299058" y="481120"/>
            <a:ext cx="264207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Softmax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 Classifier</a:t>
            </a:r>
            <a:endParaRPr lang="ko-KR" altLang="en-US" sz="2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A3B0E21-F55C-4501-BAF2-22F648201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057" y="2023955"/>
            <a:ext cx="5205915" cy="1276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73B7D8-7C62-4606-9EE3-F60E274DE1C2}"/>
              </a:ext>
            </a:extLst>
          </p:cNvPr>
          <p:cNvSpPr txBox="1"/>
          <p:nvPr/>
        </p:nvSpPr>
        <p:spPr>
          <a:xfrm>
            <a:off x="1299057" y="1362116"/>
            <a:ext cx="3863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Why ‘e’?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1D443A7-0281-497B-A27E-75773CB469CF}"/>
              </a:ext>
            </a:extLst>
          </p:cNvPr>
          <p:cNvGrpSpPr/>
          <p:nvPr/>
        </p:nvGrpSpPr>
        <p:grpSpPr>
          <a:xfrm>
            <a:off x="7218431" y="2023544"/>
            <a:ext cx="2774741" cy="819561"/>
            <a:chOff x="7218431" y="2023544"/>
            <a:chExt cx="2774741" cy="81956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9F356DDC-2845-4F8B-8222-73BB34BCC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6722" y="2023955"/>
              <a:ext cx="2076450" cy="81915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1CFFF8-6BA6-412D-B633-289AAE75E758}"/>
                </a:ext>
              </a:extLst>
            </p:cNvPr>
            <p:cNvSpPr txBox="1"/>
            <p:nvPr/>
          </p:nvSpPr>
          <p:spPr>
            <a:xfrm>
              <a:off x="7218431" y="2023544"/>
              <a:ext cx="11711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1.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BAB77B8-2ECD-4ED0-B1BA-718447D41C5F}"/>
              </a:ext>
            </a:extLst>
          </p:cNvPr>
          <p:cNvGrpSpPr/>
          <p:nvPr/>
        </p:nvGrpSpPr>
        <p:grpSpPr>
          <a:xfrm>
            <a:off x="7218431" y="3100350"/>
            <a:ext cx="3674513" cy="2266759"/>
            <a:chOff x="7218431" y="3100350"/>
            <a:chExt cx="3674513" cy="226675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A29426-EB8E-450B-BAAB-BF5D9BBD969B}"/>
                </a:ext>
              </a:extLst>
            </p:cNvPr>
            <p:cNvSpPr txBox="1"/>
            <p:nvPr/>
          </p:nvSpPr>
          <p:spPr>
            <a:xfrm>
              <a:off x="7218431" y="3100350"/>
              <a:ext cx="11711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2.</a:t>
              </a: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A01F639-B959-4BB2-81EB-E5A50FF7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54810" y="3100350"/>
              <a:ext cx="3038134" cy="2266759"/>
            </a:xfrm>
            <a:prstGeom prst="rect">
              <a:avLst/>
            </a:prstGeom>
          </p:spPr>
        </p:pic>
      </p:grpSp>
      <p:sp>
        <p:nvSpPr>
          <p:cNvPr id="10" name="직사각형 9">
            <a:hlinkClick r:id="rId7"/>
            <a:extLst>
              <a:ext uri="{FF2B5EF4-FFF2-40B4-BE49-F238E27FC236}">
                <a16:creationId xmlns:a16="http://schemas.microsoft.com/office/drawing/2014/main" id="{C6385B93-0E18-45AA-9037-F62BAA65E558}"/>
              </a:ext>
            </a:extLst>
          </p:cNvPr>
          <p:cNvSpPr/>
          <p:nvPr/>
        </p:nvSpPr>
        <p:spPr>
          <a:xfrm>
            <a:off x="1216048" y="5624354"/>
            <a:ext cx="6599853" cy="8521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https://www.youtube.com/watch?v=K7HTd_Zgr3w&amp;t=329s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79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-37836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BA99ECC-398D-4585-BAD3-0424E264B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7" y="296280"/>
            <a:ext cx="831347" cy="831347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6C8907-0CC1-4F28-999A-44D3CC0F44D0}"/>
              </a:ext>
            </a:extLst>
          </p:cNvPr>
          <p:cNvSpPr/>
          <p:nvPr/>
        </p:nvSpPr>
        <p:spPr>
          <a:xfrm>
            <a:off x="1299058" y="481120"/>
            <a:ext cx="264207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Softmax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 Classifier</a:t>
            </a:r>
            <a:endParaRPr lang="ko-KR" altLang="en-US" sz="2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53A8D8DE-B0A5-44BC-A491-53F36FC05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24" y="2069198"/>
            <a:ext cx="4703703" cy="4481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F4BF84-94F2-44AF-8234-5A0F555E69A0}"/>
              </a:ext>
            </a:extLst>
          </p:cNvPr>
          <p:cNvSpPr txBox="1"/>
          <p:nvPr/>
        </p:nvSpPr>
        <p:spPr>
          <a:xfrm>
            <a:off x="1299057" y="1362116"/>
            <a:ext cx="3863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Cost function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A4A235-AD12-4C53-8EA3-A65417AD5A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6007" y="2069198"/>
            <a:ext cx="3877427" cy="9047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9823F57-8AC3-42FD-AE2B-9683DB5C3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6006" y="3658665"/>
            <a:ext cx="3877427" cy="100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9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BA99ECC-398D-4585-BAD3-0424E264B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7" y="296280"/>
            <a:ext cx="831347" cy="831347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6C8907-0CC1-4F28-999A-44D3CC0F44D0}"/>
              </a:ext>
            </a:extLst>
          </p:cNvPr>
          <p:cNvSpPr/>
          <p:nvPr/>
        </p:nvSpPr>
        <p:spPr>
          <a:xfrm>
            <a:off x="1299058" y="481120"/>
            <a:ext cx="264207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Softmax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 Classifier</a:t>
            </a:r>
            <a:endParaRPr lang="ko-KR" altLang="en-US" sz="2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4B5466-D675-4064-9118-B5671FFD8DBD}"/>
              </a:ext>
            </a:extLst>
          </p:cNvPr>
          <p:cNvSpPr txBox="1"/>
          <p:nvPr/>
        </p:nvSpPr>
        <p:spPr>
          <a:xfrm>
            <a:off x="1299057" y="1362116"/>
            <a:ext cx="4384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Logistic </a:t>
            </a:r>
            <a:r>
              <a:rPr lang="en-US" altLang="ko-KR" sz="2000" dirty="0" err="1">
                <a:solidFill>
                  <a:schemeClr val="bg1"/>
                </a:solidFill>
              </a:rPr>
              <a:t>Regresssion</a:t>
            </a:r>
            <a:r>
              <a:rPr lang="en-US" altLang="ko-KR" sz="2000" dirty="0">
                <a:solidFill>
                  <a:schemeClr val="bg1"/>
                </a:solidFill>
              </a:rPr>
              <a:t> Cost function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A47C1E-4E8D-4430-AC95-4005F3D64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057" y="1974170"/>
            <a:ext cx="6360720" cy="720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CF5C88-7CB7-48D8-B246-2CE36EC8A469}"/>
              </a:ext>
            </a:extLst>
          </p:cNvPr>
          <p:cNvSpPr txBox="1"/>
          <p:nvPr/>
        </p:nvSpPr>
        <p:spPr>
          <a:xfrm>
            <a:off x="7944870" y="1974170"/>
            <a:ext cx="294807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y-&gt;y1      (1-y)-&gt;y2</a:t>
            </a:r>
          </a:p>
          <a:p>
            <a:r>
              <a:rPr lang="en-US" altLang="ko-KR" sz="2000" dirty="0"/>
              <a:t>H(x)-&gt;p1  (1-H(x))-&gt;p2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E7D500-C78A-42BE-A5CC-FC9B16767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0611" y="2810249"/>
            <a:ext cx="5099165" cy="6864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CEF2F7-32FB-4C8D-937D-73CF5B5500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0610" y="3613524"/>
            <a:ext cx="1895487" cy="85430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82A0B2C-2901-40E1-B853-09B2A00D0A75}"/>
              </a:ext>
            </a:extLst>
          </p:cNvPr>
          <p:cNvGrpSpPr/>
          <p:nvPr/>
        </p:nvGrpSpPr>
        <p:grpSpPr>
          <a:xfrm>
            <a:off x="1299056" y="4557835"/>
            <a:ext cx="4384113" cy="1461294"/>
            <a:chOff x="1299056" y="4557835"/>
            <a:chExt cx="4384113" cy="146129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D764502-5290-41E8-8B4C-E494A4DAC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56945" y="5125828"/>
              <a:ext cx="3828432" cy="89330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6E1734-E0D9-4B8D-BCF0-AF3D39CACFB9}"/>
                </a:ext>
              </a:extLst>
            </p:cNvPr>
            <p:cNvSpPr txBox="1"/>
            <p:nvPr/>
          </p:nvSpPr>
          <p:spPr>
            <a:xfrm>
              <a:off x="1299056" y="4557835"/>
              <a:ext cx="43841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>
                  <a:solidFill>
                    <a:schemeClr val="bg1"/>
                  </a:solidFill>
                </a:rPr>
                <a:t>Softmax</a:t>
              </a:r>
              <a:r>
                <a:rPr lang="en-US" altLang="ko-KR" sz="2000" dirty="0">
                  <a:solidFill>
                    <a:schemeClr val="bg1"/>
                  </a:solidFill>
                </a:rPr>
                <a:t> </a:t>
              </a:r>
              <a:r>
                <a:rPr lang="en-US" altLang="ko-KR" sz="2000" dirty="0" err="1">
                  <a:solidFill>
                    <a:schemeClr val="bg1"/>
                  </a:solidFill>
                </a:rPr>
                <a:t>Regresssion</a:t>
              </a:r>
              <a:r>
                <a:rPr lang="en-US" altLang="ko-KR" sz="2000" dirty="0">
                  <a:solidFill>
                    <a:schemeClr val="bg1"/>
                  </a:solidFill>
                </a:rPr>
                <a:t> Cost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488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D95D7309-66FB-4181-AD3A-D24BC38BF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86FCE3-88B0-4BF0-8E42-9F2E2F19C784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BA99ECC-398D-4585-BAD3-0424E264B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7" y="296280"/>
            <a:ext cx="831347" cy="831347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886C8907-0CC1-4F28-999A-44D3CC0F44D0}"/>
              </a:ext>
            </a:extLst>
          </p:cNvPr>
          <p:cNvSpPr/>
          <p:nvPr/>
        </p:nvSpPr>
        <p:spPr>
          <a:xfrm>
            <a:off x="1299058" y="481120"/>
            <a:ext cx="2642070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ko-KR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Softmax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DX방탄고딕" panose="02020600000000000000" pitchFamily="18" charset="-127"/>
                <a:ea typeface="DX방탄고딕" panose="02020600000000000000" pitchFamily="18" charset="-127"/>
              </a:rPr>
              <a:t> Classifier</a:t>
            </a:r>
            <a:endParaRPr lang="ko-KR" altLang="en-US" sz="240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F15189E-83C1-4E48-8DED-F0F982462206}"/>
              </a:ext>
            </a:extLst>
          </p:cNvPr>
          <p:cNvCxnSpPr>
            <a:cxnSpLocks/>
          </p:cNvCxnSpPr>
          <p:nvPr/>
        </p:nvCxnSpPr>
        <p:spPr>
          <a:xfrm>
            <a:off x="8175198" y="828485"/>
            <a:ext cx="4016802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29CF2BA-2512-4CF1-877C-E9220763D62D}"/>
              </a:ext>
            </a:extLst>
          </p:cNvPr>
          <p:cNvCxnSpPr>
            <a:cxnSpLocks/>
          </p:cNvCxnSpPr>
          <p:nvPr/>
        </p:nvCxnSpPr>
        <p:spPr>
          <a:xfrm>
            <a:off x="6620066" y="711952"/>
            <a:ext cx="5013134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B22BA0B-3C11-4432-BAEE-98E8943F6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24" y="1728152"/>
            <a:ext cx="10585292" cy="430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41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1887</TotalTime>
  <Words>119</Words>
  <Application>Microsoft Office PowerPoint</Application>
  <PresentationFormat>와이드스크린</PresentationFormat>
  <Paragraphs>41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DX방탄고딕</vt:lpstr>
      <vt:lpstr>맑은 고딕</vt:lpstr>
      <vt:lpstr>Arial</vt:lpstr>
      <vt:lpstr>KoPub돋움체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호영 신</dc:creator>
  <cp:lastModifiedBy>choi keonwoo</cp:lastModifiedBy>
  <cp:revision>62</cp:revision>
  <dcterms:created xsi:type="dcterms:W3CDTF">2019-10-14T05:11:28Z</dcterms:created>
  <dcterms:modified xsi:type="dcterms:W3CDTF">2021-02-01T08:24:43Z</dcterms:modified>
</cp:coreProperties>
</file>